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6"/>
  </p:notesMasterIdLst>
  <p:handoutMasterIdLst>
    <p:handoutMasterId r:id="rId27"/>
  </p:handoutMasterIdLst>
  <p:sldIdLst>
    <p:sldId id="256" r:id="rId2"/>
    <p:sldId id="431" r:id="rId3"/>
    <p:sldId id="266" r:id="rId4"/>
    <p:sldId id="383" r:id="rId5"/>
    <p:sldId id="498" r:id="rId6"/>
    <p:sldId id="397" r:id="rId7"/>
    <p:sldId id="502" r:id="rId8"/>
    <p:sldId id="485" r:id="rId9"/>
    <p:sldId id="486" r:id="rId10"/>
    <p:sldId id="487" r:id="rId11"/>
    <p:sldId id="463" r:id="rId12"/>
    <p:sldId id="503" r:id="rId13"/>
    <p:sldId id="489" r:id="rId14"/>
    <p:sldId id="490" r:id="rId15"/>
    <p:sldId id="504" r:id="rId16"/>
    <p:sldId id="491" r:id="rId17"/>
    <p:sldId id="492" r:id="rId18"/>
    <p:sldId id="493" r:id="rId19"/>
    <p:sldId id="494" r:id="rId20"/>
    <p:sldId id="495" r:id="rId21"/>
    <p:sldId id="500" r:id="rId22"/>
    <p:sldId id="496" r:id="rId23"/>
    <p:sldId id="497" r:id="rId24"/>
    <p:sldId id="501" r:id="rId25"/>
  </p:sldIdLst>
  <p:sldSz cx="9144000" cy="6858000" type="screen4x3"/>
  <p:notesSz cx="6858000" cy="9144000"/>
  <p:embeddedFontLst>
    <p:embeddedFont>
      <p:font typeface="나눔고딕코딩" pitchFamily="49" charset="-127"/>
      <p:regular r:id="rId28"/>
      <p:bold r:id="rId29"/>
    </p:embeddedFont>
    <p:embeddedFont>
      <p:font typeface="Tahoma" pitchFamily="34" charset="0"/>
      <p:regular r:id="rId30"/>
      <p:bold r:id="rId31"/>
    </p:embeddedFont>
    <p:embeddedFont>
      <p:font typeface="맑은 고딕" pitchFamily="50" charset="-127"/>
      <p:regular r:id="rId32"/>
      <p:bold r:id="rId33"/>
    </p:embeddedFont>
    <p:embeddedFont>
      <p:font typeface="HY견고딕" pitchFamily="18" charset="-127"/>
      <p:regular r:id="rId34"/>
    </p:embeddedFont>
    <p:embeddedFont>
      <p:font typeface="한글아씨-테트리스M" pitchFamily="18" charset="-127"/>
      <p:regular r:id="rId3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94213" autoAdjust="0"/>
  </p:normalViewPr>
  <p:slideViewPr>
    <p:cSldViewPr>
      <p:cViewPr>
        <p:scale>
          <a:sx n="75" d="100"/>
          <a:sy n="75" d="100"/>
        </p:scale>
        <p:origin x="-2580" y="-6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4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36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5862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16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9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496944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73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2014-09-16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소리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스피커의 작동 원리 </a:t>
            </a:r>
            <a:r>
              <a:rPr lang="en-US" altLang="ko-KR" smtClean="0"/>
              <a:t>– </a:t>
            </a:r>
            <a:r>
              <a:rPr lang="ko-KR" altLang="en-US" smtClean="0"/>
              <a:t>스피커의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스피커의 내부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모터와 마찬가지로 스피커도 전기를 운동으로 바꾸기 위해 전자기력을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전압 신호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사인파</a:t>
            </a:r>
            <a:r>
              <a:rPr lang="ko-KR" altLang="en-US" dirty="0" smtClean="0"/>
              <a:t> 또는 </a:t>
            </a:r>
            <a:r>
              <a:rPr lang="ko-KR" altLang="en-US" dirty="0" err="1" smtClean="0"/>
              <a:t>네모파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보이스</a:t>
            </a:r>
            <a:r>
              <a:rPr lang="ko-KR" altLang="en-US" dirty="0" smtClean="0"/>
              <a:t> 코일로 보내지면 전류의 변화가 시작되어 자기장을 유도한다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자기장의 영향으로 영구자석이 </a:t>
            </a:r>
            <a:r>
              <a:rPr lang="ko-KR" altLang="en-US" dirty="0" err="1" smtClean="0"/>
              <a:t>보이스</a:t>
            </a:r>
            <a:r>
              <a:rPr lang="ko-KR" altLang="en-US" dirty="0" smtClean="0"/>
              <a:t> 코일을 끌어당겼다 밀어냈다 하면서 </a:t>
            </a:r>
            <a:r>
              <a:rPr lang="ko-KR" altLang="en-US" dirty="0" err="1" smtClean="0"/>
              <a:t>폴피스와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보이스코일에</a:t>
            </a:r>
            <a:r>
              <a:rPr lang="ko-KR" altLang="en-US" dirty="0" smtClean="0"/>
              <a:t> 연결된 진동판을 앞뒤로 떨리게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앞뒤로 움직이는 이 떨림이 스피커 앞의 공기를 진동시켜 음파가 생성되어 우리 귀까지 소리가 전달된다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537659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9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tone() </a:t>
            </a:r>
            <a:r>
              <a:rPr lang="ko-KR" altLang="en-US" smtClean="0"/>
              <a:t>함수</a:t>
            </a:r>
            <a:endParaRPr lang="en-US" altLang="ko-KR" smtClean="0"/>
          </a:p>
          <a:p>
            <a:pPr lvl="1"/>
            <a:r>
              <a:rPr lang="ko-KR" altLang="en-US" smtClean="0"/>
              <a:t>특정 주파수의 네모파를 지정된 출력 핀으로 출력할 수 있게 도와주는 함수이다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함수 형식</a:t>
            </a:r>
            <a:endParaRPr lang="en-US" altLang="ko-KR" smtClean="0"/>
          </a:p>
          <a:p>
            <a:pPr lvl="2"/>
            <a:r>
              <a:rPr lang="en-US" altLang="ko-KR" smtClean="0"/>
              <a:t>tone(speaker, note, duration);</a:t>
            </a:r>
          </a:p>
          <a:p>
            <a:pPr lvl="3"/>
            <a:r>
              <a:rPr lang="en-US" altLang="ko-KR" smtClean="0"/>
              <a:t>speaker: </a:t>
            </a:r>
            <a:r>
              <a:rPr lang="ko-KR" altLang="en-US" smtClean="0"/>
              <a:t>소리를 출력할 핀 번호를 지정</a:t>
            </a:r>
            <a:endParaRPr lang="en-US" altLang="ko-KR" smtClean="0"/>
          </a:p>
          <a:p>
            <a:pPr lvl="3"/>
            <a:r>
              <a:rPr lang="en-US" altLang="ko-KR" smtClean="0"/>
              <a:t>note: </a:t>
            </a:r>
            <a:r>
              <a:rPr lang="ko-KR" altLang="en-US" smtClean="0"/>
              <a:t>출력할</a:t>
            </a:r>
            <a:r>
              <a:rPr lang="en-US" altLang="ko-KR" smtClean="0"/>
              <a:t> </a:t>
            </a:r>
            <a:r>
              <a:rPr lang="ko-KR" altLang="en-US" smtClean="0"/>
              <a:t>소리의 주파수를 지정</a:t>
            </a:r>
            <a:endParaRPr lang="en-US" altLang="ko-KR" smtClean="0"/>
          </a:p>
          <a:p>
            <a:pPr lvl="3"/>
            <a:r>
              <a:rPr lang="en-US" altLang="ko-KR" smtClean="0"/>
              <a:t>duration: </a:t>
            </a:r>
            <a:r>
              <a:rPr lang="ko-KR" altLang="en-US" smtClean="0"/>
              <a:t>출력할</a:t>
            </a:r>
            <a:r>
              <a:rPr lang="en-US" altLang="ko-KR" smtClean="0"/>
              <a:t> </a:t>
            </a:r>
            <a:r>
              <a:rPr lang="ko-KR" altLang="en-US" smtClean="0"/>
              <a:t>소리의 지속 시간을 지정</a:t>
            </a:r>
            <a:r>
              <a:rPr lang="en-US" altLang="ko-KR" smtClean="0"/>
              <a:t>. </a:t>
            </a:r>
            <a:r>
              <a:rPr lang="ko-KR" altLang="en-US" smtClean="0"/>
              <a:t>인수를 생략해도 되지만 </a:t>
            </a:r>
            <a:r>
              <a:rPr lang="en-US" altLang="ko-KR" smtClean="0"/>
              <a:t>noTone() </a:t>
            </a:r>
            <a:r>
              <a:rPr lang="ko-KR" altLang="en-US" smtClean="0"/>
              <a:t>함수를 호출하기 전까지 소리가 계속 날 것임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tone() </a:t>
            </a:r>
            <a:r>
              <a:rPr lang="ko-KR" altLang="en-US" smtClean="0"/>
              <a:t>함수를 사용해 소리를 출력하는 동안에는 하드웨어 타이머 중 일부는 사용할 수 없다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아두이노의 하드웨어 타이머 세 개 중 하나를 </a:t>
            </a:r>
            <a:r>
              <a:rPr lang="en-US" altLang="ko-KR" smtClean="0"/>
              <a:t>tone()</a:t>
            </a:r>
            <a:r>
              <a:rPr lang="ko-KR" altLang="en-US" smtClean="0"/>
              <a:t>함수에서 사용</a:t>
            </a:r>
            <a:endParaRPr lang="en-US" altLang="ko-KR" smtClean="0"/>
          </a:p>
          <a:p>
            <a:pPr lvl="2"/>
            <a:r>
              <a:rPr lang="en-US" altLang="ko-KR" smtClean="0"/>
              <a:t>tone() </a:t>
            </a:r>
            <a:r>
              <a:rPr lang="ko-KR" altLang="en-US" smtClean="0"/>
              <a:t>함수에 사용되는 타이머는 사용 불가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 algn="ctr">
              <a:buNone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다음 코드를 해석하시오</a:t>
            </a:r>
            <a:endParaRPr lang="en-US" altLang="ko-KR" sz="2800" dirty="0" smtClean="0"/>
          </a:p>
          <a:p>
            <a:pPr marL="266700" lvl="1" indent="0" algn="ctr">
              <a:buNone/>
            </a:pPr>
            <a:r>
              <a:rPr lang="en-US" altLang="ko-KR" sz="2800" dirty="0" smtClean="0"/>
              <a:t>tone(speaker, 262, 250);</a:t>
            </a:r>
          </a:p>
          <a:p>
            <a:pPr lvl="1" algn="ctr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답</a:t>
            </a:r>
            <a:r>
              <a:rPr lang="en-US" altLang="ko-KR" dirty="0" smtClean="0"/>
              <a:t>: speaker </a:t>
            </a:r>
            <a:r>
              <a:rPr lang="ko-KR" altLang="en-US" dirty="0" smtClean="0"/>
              <a:t>핀으로 </a:t>
            </a:r>
            <a:r>
              <a:rPr lang="en-US" altLang="ko-KR" dirty="0" smtClean="0"/>
              <a:t>262Hz </a:t>
            </a:r>
            <a:r>
              <a:rPr lang="ko-KR" altLang="en-US" dirty="0" smtClean="0"/>
              <a:t>주파수를 </a:t>
            </a:r>
            <a:r>
              <a:rPr lang="en-US" altLang="ko-KR" dirty="0" smtClean="0"/>
              <a:t>250ms </a:t>
            </a:r>
            <a:r>
              <a:rPr lang="ko-KR" altLang="en-US" dirty="0" smtClean="0"/>
              <a:t>동안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6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 #include </a:t>
            </a:r>
            <a:r>
              <a:rPr lang="ko-KR" altLang="en-US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계이름 설정 파일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는 각 주파수에 따른 음계를 설정해 놓은 헤더 파일인 </a:t>
            </a:r>
            <a:r>
              <a:rPr lang="en-US" altLang="ko-KR" dirty="0" err="1" smtClean="0"/>
              <a:t>pitches.h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주파수와 계이름을 미리 </a:t>
            </a:r>
            <a:r>
              <a:rPr lang="ko-KR" altLang="en-US" dirty="0" err="1" smtClean="0"/>
              <a:t>매핑해</a:t>
            </a:r>
            <a:r>
              <a:rPr lang="ko-KR" altLang="en-US" dirty="0" smtClean="0"/>
              <a:t> 놓은 설정 파일을 사용하면 편리하다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음을 주파수대신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’,’</a:t>
            </a:r>
            <a:r>
              <a:rPr lang="ko-KR" altLang="en-US" dirty="0" err="1" smtClean="0"/>
              <a:t>레</a:t>
            </a:r>
            <a:r>
              <a:rPr lang="en-US" altLang="ko-KR" dirty="0" smtClean="0"/>
              <a:t>’,’</a:t>
            </a:r>
            <a:r>
              <a:rPr lang="ko-KR" altLang="en-US" dirty="0" smtClean="0"/>
              <a:t>미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등 계이름으로 표현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사용 방법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아두이노 스케치 프로그램과 같은 폴더에 </a:t>
            </a:r>
            <a:r>
              <a:rPr lang="en-US" altLang="ko-KR" dirty="0" err="1" smtClean="0"/>
              <a:t>pitches.h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복사해 넣고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#include </a:t>
            </a:r>
            <a:r>
              <a:rPr lang="ko-KR" altLang="en-US" dirty="0" smtClean="0"/>
              <a:t>명령으로 </a:t>
            </a:r>
            <a:r>
              <a:rPr lang="en-US" altLang="ko-KR" dirty="0" err="1" smtClean="0"/>
              <a:t>pitches.h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불러오면 계이름 설정 파일을 추가할 수 있다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 algn="ctr">
              <a:buNone/>
            </a:pPr>
            <a:r>
              <a:rPr lang="en-US" altLang="ko-KR" sz="2400" dirty="0" smtClean="0"/>
              <a:t>#include “</a:t>
            </a:r>
            <a:r>
              <a:rPr lang="en-US" altLang="ko-KR" sz="2400" dirty="0" err="1" smtClean="0"/>
              <a:t>pitches.h</a:t>
            </a:r>
            <a:r>
              <a:rPr lang="en-US" altLang="ko-KR" sz="2400" dirty="0" smtClean="0"/>
              <a:t>”</a:t>
            </a:r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#include </a:t>
            </a:r>
            <a:r>
              <a:rPr lang="ko-KR" altLang="en-US" dirty="0" smtClean="0"/>
              <a:t>명령으로 헤더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불러오면 코드가 훨씬 간결하고 </a:t>
            </a:r>
            <a:r>
              <a:rPr lang="ko-KR" altLang="en-US" dirty="0" err="1" smtClean="0"/>
              <a:t>가독성도</a:t>
            </a:r>
            <a:r>
              <a:rPr lang="ko-KR" altLang="en-US" dirty="0" smtClean="0"/>
              <a:t> 높아진다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9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스피커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스피커에 연결할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고려해야 할 조건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아두이노 입출력 핀이 너무 많은 전류를 소모하지 않도록 스피커에 전류를 제한하는 저항을 연결해야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아두이노의 입출력 핀은 각각 최대 </a:t>
            </a:r>
            <a:r>
              <a:rPr lang="en-US" altLang="ko-KR" dirty="0" smtClean="0"/>
              <a:t>40mA </a:t>
            </a:r>
            <a:r>
              <a:rPr lang="ko-KR" altLang="en-US" dirty="0" smtClean="0"/>
              <a:t>전류를 사용할 수 있기 때문에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스피커가 그 이상의 전류를 사용하지 못하도록 해야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일반적인 스피커의 내부 저항은 </a:t>
            </a:r>
            <a:r>
              <a:rPr lang="en-US" altLang="ko-KR" dirty="0" smtClean="0"/>
              <a:t>8</a:t>
            </a:r>
            <a:r>
              <a:rPr lang="el-GR" altLang="ko-KR" dirty="0" smtClean="0"/>
              <a:t>Ω</a:t>
            </a:r>
            <a:r>
              <a:rPr lang="ko-KR" altLang="en-US" dirty="0" smtClean="0"/>
              <a:t>이며 전자석을 구성하는 </a:t>
            </a:r>
            <a:r>
              <a:rPr lang="ko-KR" altLang="en-US" dirty="0" err="1" smtClean="0"/>
              <a:t>보이스</a:t>
            </a:r>
            <a:r>
              <a:rPr lang="ko-KR" altLang="en-US" dirty="0" smtClean="0"/>
              <a:t> 코일에서 저항이 생성된다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marL="266700" lvl="1" indent="0" algn="ctr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313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스피커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 algn="ctr">
              <a:buNone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옴의 법칙</a:t>
            </a:r>
            <a:r>
              <a:rPr lang="en-US" altLang="ko-KR" sz="2800" dirty="0" smtClean="0"/>
              <a:t>(V=IR)</a:t>
            </a:r>
            <a:r>
              <a:rPr lang="ko-KR" altLang="en-US" sz="2800" dirty="0" smtClean="0"/>
              <a:t>을 이용해서 스피커에 맞는 저항의 크기를 계산해보자</a:t>
            </a:r>
            <a:r>
              <a:rPr lang="en-US" altLang="ko-KR" sz="1800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계산 과정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 = 5V</a:t>
            </a:r>
          </a:p>
          <a:p>
            <a:pPr lvl="2"/>
            <a:r>
              <a:rPr lang="en-US" altLang="ko-KR" dirty="0" smtClean="0"/>
              <a:t>I = 40mA</a:t>
            </a:r>
          </a:p>
          <a:p>
            <a:pPr lvl="2"/>
            <a:r>
              <a:rPr lang="en-US" altLang="ko-KR" dirty="0" smtClean="0"/>
              <a:t>R(</a:t>
            </a:r>
            <a:r>
              <a:rPr lang="ko-KR" altLang="en-US" dirty="0" err="1" smtClean="0"/>
              <a:t>저항값</a:t>
            </a:r>
            <a:r>
              <a:rPr lang="en-US" altLang="ko-KR" dirty="0" smtClean="0"/>
              <a:t>) = 5/0.04(40mA) = 125</a:t>
            </a:r>
            <a:r>
              <a:rPr lang="el-GR" altLang="ko-KR" dirty="0" smtClean="0"/>
              <a:t>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스피커에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연결할 </a:t>
            </a:r>
            <a:r>
              <a:rPr lang="ko-KR" altLang="en-US" dirty="0" err="1" smtClean="0"/>
              <a:t>저항값은</a:t>
            </a:r>
            <a:r>
              <a:rPr lang="ko-KR" altLang="en-US" dirty="0" smtClean="0"/>
              <a:t> 내부 저항 </a:t>
            </a:r>
            <a:r>
              <a:rPr lang="en-US" altLang="ko-KR" dirty="0" smtClean="0"/>
              <a:t>8</a:t>
            </a:r>
            <a:r>
              <a:rPr lang="el-GR" altLang="ko-KR" dirty="0" smtClean="0"/>
              <a:t>Ω</a:t>
            </a:r>
            <a:r>
              <a:rPr lang="ko-KR" altLang="en-US" dirty="0" smtClean="0"/>
              <a:t>을 빼면 </a:t>
            </a:r>
            <a:r>
              <a:rPr lang="en-US" altLang="ko-KR" dirty="0" smtClean="0"/>
              <a:t>117</a:t>
            </a:r>
            <a:r>
              <a:rPr lang="el-GR" altLang="ko-KR" dirty="0" smtClean="0"/>
              <a:t>Ω</a:t>
            </a:r>
            <a:r>
              <a:rPr lang="ko-KR" altLang="en-US" dirty="0" smtClean="0"/>
              <a:t>이 되며 시중에서 구할 수 있는 가장 비슷한 범용 저항은 </a:t>
            </a:r>
            <a:r>
              <a:rPr lang="en-US" altLang="ko-KR" dirty="0" smtClean="0"/>
              <a:t>150</a:t>
            </a:r>
            <a:r>
              <a:rPr lang="el-GR" altLang="ko-KR" dirty="0" smtClean="0"/>
              <a:t>Ω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760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스피커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스피커 회로도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스피커에 장착할 저항에 더해 스피커 음량을 조절할 가변 저항까지 추가한 회로</a:t>
            </a:r>
            <a:r>
              <a:rPr lang="ko-KR" altLang="en-US" dirty="0"/>
              <a:t>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가변저항을 끝까지 돌리면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총 </a:t>
            </a:r>
            <a:r>
              <a:rPr lang="ko-KR" altLang="en-US" dirty="0" err="1" smtClean="0"/>
              <a:t>저항값은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150</a:t>
            </a:r>
            <a:r>
              <a:rPr lang="el-GR" altLang="ko-KR" dirty="0" smtClean="0"/>
              <a:t>Ω</a:t>
            </a:r>
            <a:r>
              <a:rPr lang="en-US" altLang="ko-KR" dirty="0" smtClean="0"/>
              <a:t> + </a:t>
            </a:r>
            <a:r>
              <a:rPr lang="ko-KR" altLang="en-US" dirty="0" err="1" smtClean="0"/>
              <a:t>가변저항값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음량은 최소가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가변저항을 반대 방향으로 끝까지 돌리면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가변저항의 값은 </a:t>
            </a:r>
            <a:r>
              <a:rPr lang="en-US" altLang="ko-KR" dirty="0" smtClean="0"/>
              <a:t>0</a:t>
            </a:r>
            <a:r>
              <a:rPr lang="el-GR" altLang="ko-KR" dirty="0" smtClean="0"/>
              <a:t>Ω</a:t>
            </a:r>
            <a:r>
              <a:rPr lang="ko-KR" altLang="en-US" dirty="0" smtClean="0"/>
              <a:t>이 되어 최대 음량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248628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7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스피커 연결</a:t>
            </a:r>
            <a:endParaRPr lang="ko-KR" altLang="en-US" dirty="0"/>
          </a:p>
        </p:txBody>
      </p:sp>
      <p:pic>
        <p:nvPicPr>
          <p:cNvPr id="5122" name="Picture 2" descr="C:\Users\JaeinKIM\Desktop\강의교안\그림 파일\Chapter05\ch05_05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7988" y="522332"/>
            <a:ext cx="4464497" cy="610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7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음악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배열 사용하기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배열은 형식이 똑같은 값이 여러 개 저장된 것이다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배열 내의 각 저장 공간은 목록에서 위치를 나타내는 인덱스로 구분된다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정수값 네 개를 저장하는 배열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sz="2000" dirty="0" smtClean="0"/>
              <a:t>		</a:t>
            </a:r>
            <a:r>
              <a:rPr lang="en-US" altLang="ko-KR" sz="2000" dirty="0" err="1" smtClean="0">
                <a:latin typeface="나눔고딕코딩" pitchFamily="49" charset="-127"/>
                <a:ea typeface="나눔고딕코딩" pitchFamily="49" charset="-127"/>
              </a:rPr>
              <a:t>int</a:t>
            </a:r>
            <a:r>
              <a:rPr lang="ko-KR" altLang="en-US" sz="2000" dirty="0" smtClean="0">
                <a:latin typeface="나눔고딕코딩" pitchFamily="49" charset="-127"/>
                <a:ea typeface="나눔고딕코딩" pitchFamily="49" charset="-127"/>
              </a:rPr>
              <a:t> </a:t>
            </a:r>
            <a:r>
              <a:rPr lang="en-US" altLang="ko-KR" sz="2000" dirty="0" smtClean="0">
                <a:latin typeface="나눔고딕코딩" pitchFamily="49" charset="-127"/>
                <a:ea typeface="나눔고딕코딩" pitchFamily="49" charset="-127"/>
              </a:rPr>
              <a:t>numbers[4];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저장할 값을 모두 입력하면 </a:t>
            </a:r>
            <a:r>
              <a:rPr lang="en-US" altLang="ko-KR" dirty="0" smtClean="0"/>
              <a:t>[]</a:t>
            </a:r>
            <a:r>
              <a:rPr lang="ko-KR" altLang="en-US" dirty="0" smtClean="0"/>
              <a:t>안에 배열의 길이를 지정하지 않아도 된다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r>
              <a:rPr lang="en-US" altLang="ko-KR" sz="2000" dirty="0"/>
              <a:t>		</a:t>
            </a:r>
            <a:r>
              <a:rPr lang="en-US" altLang="ko-KR" sz="2000" dirty="0" err="1">
                <a:latin typeface="나눔고딕코딩" pitchFamily="49" charset="-127"/>
                <a:ea typeface="나눔고딕코딩" pitchFamily="49" charset="-127"/>
              </a:rPr>
              <a:t>int</a:t>
            </a:r>
            <a:r>
              <a:rPr lang="en-US" altLang="ko-KR" sz="2000" dirty="0">
                <a:latin typeface="나눔고딕코딩" pitchFamily="49" charset="-127"/>
                <a:ea typeface="나눔고딕코딩" pitchFamily="49" charset="-127"/>
              </a:rPr>
              <a:t> numbers[] = {-7, 0, 6, 234};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배열의 첫 번째 자리 </a:t>
            </a:r>
            <a:r>
              <a:rPr lang="ko-KR" altLang="en-US" dirty="0" err="1" smtClean="0"/>
              <a:t>인덱스값은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9</a:t>
            </a:r>
            <a:r>
              <a:rPr lang="ko-KR" altLang="en-US" dirty="0" smtClean="0"/>
              <a:t>번 핀에 연결된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지정하는 값으로 </a:t>
            </a:r>
            <a:r>
              <a:rPr lang="en-US" altLang="ko-KR" dirty="0" smtClean="0"/>
              <a:t>numbers[] </a:t>
            </a:r>
            <a:r>
              <a:rPr lang="ko-KR" altLang="en-US" dirty="0" smtClean="0"/>
              <a:t>배열의 세 번째 자리에 저장된 값을 사용하고 싶다면 다음과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같이 코드를 작성한다</a:t>
            </a:r>
            <a:r>
              <a:rPr lang="en-US" altLang="ko-KR" dirty="0" smtClean="0"/>
              <a:t>.</a:t>
            </a:r>
          </a:p>
          <a:p>
            <a:pPr marL="266700" lvl="1" indent="0">
              <a:buNone/>
            </a:pPr>
            <a:r>
              <a:rPr lang="en-US" altLang="ko-KR" dirty="0" smtClean="0"/>
              <a:t>	</a:t>
            </a:r>
            <a:r>
              <a:rPr lang="en-US" altLang="ko-KR" sz="2000" dirty="0"/>
              <a:t>	</a:t>
            </a:r>
            <a:r>
              <a:rPr lang="en-US" altLang="ko-KR" sz="2000" dirty="0" err="1">
                <a:latin typeface="나눔고딕코딩" pitchFamily="49" charset="-127"/>
                <a:ea typeface="나눔고딕코딩" pitchFamily="49" charset="-127"/>
              </a:rPr>
              <a:t>analogWrite</a:t>
            </a:r>
            <a:r>
              <a:rPr lang="en-US" altLang="ko-KR" sz="2000" dirty="0">
                <a:latin typeface="나눔고딕코딩" pitchFamily="49" charset="-127"/>
                <a:ea typeface="나눔고딕코딩" pitchFamily="49" charset="-127"/>
              </a:rPr>
              <a:t>(9, numbers[2]);</a:t>
            </a:r>
          </a:p>
        </p:txBody>
      </p:sp>
    </p:spTree>
    <p:extLst>
      <p:ext uri="{BB962C8B-B14F-4D97-AF65-F5344CB8AC3E}">
        <p14:creationId xmlns:p14="http://schemas.microsoft.com/office/powerpoint/2010/main" val="223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음악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음계와 재생 지속 시간을 저장하는 배열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연주하려는 음악 정보를 저장하기 위해 크기가 똑같은 배열 두 개를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첫 번째 배열에는 출력할 음을 저장한다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두 번째 배열에는 각 음을 몇 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동안 재생할 것인지 지속 시간을 저장한다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14899"/>
            <a:ext cx="6117507" cy="363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2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음악 프로그램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909" y="1411063"/>
            <a:ext cx="7921625" cy="504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스피커로 음악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재생하기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"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pitches.h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계이름이 정의된 헤더 파일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삽입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SPEAKER=9;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SPEAKER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연주할 음이 저장된 배열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notes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notes[]= 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NOTE_A4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NOTE_E3, NOTE_A4, 0,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NOTE_A4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NOTE_E3, NOTE_A4, 0,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NOTE_E4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NOTE_D4, NOTE_C4, NOTE_B4, NOTE_A4, NOTE_B4, NOTE_C4, NOTE_D4,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NOTE_E4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NOTE_E3, NOTE_A4, 0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음의 지속 시간이 저장된 배열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단위는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ms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times[]= 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250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250, 250, 250,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250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250, 250, 250,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125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125, 125, 125, 125, 125, 125, 125,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250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250, 250, 250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5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음악 재생기 만들기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3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tone() </a:t>
            </a:r>
            <a:r>
              <a:rPr lang="ko-KR" altLang="en-US" smtClean="0"/>
              <a:t>함수를 사용한 음악 출력 </a:t>
            </a:r>
            <a:r>
              <a:rPr lang="en-US" altLang="ko-KR" smtClean="0"/>
              <a:t>– </a:t>
            </a:r>
            <a:r>
              <a:rPr lang="ko-KR" altLang="en-US" smtClean="0"/>
              <a:t>음악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ko-KR" altLang="en-US" dirty="0"/>
              <a:t>음악을 재생하려면</a:t>
            </a:r>
            <a:endParaRPr lang="en-US" altLang="ko-KR" dirty="0"/>
          </a:p>
          <a:p>
            <a:pPr lvl="1"/>
            <a:r>
              <a:rPr lang="ko-KR" altLang="en-US" dirty="0"/>
              <a:t>연주할 음과 그 음의 지속 시간이 저장된 두 배열의 길이가 같아야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문에서 변수 </a:t>
            </a:r>
            <a:r>
              <a:rPr lang="en-US" altLang="ko-KR" dirty="0" err="1"/>
              <a:t>i</a:t>
            </a:r>
            <a:r>
              <a:rPr lang="ko-KR" altLang="en-US" dirty="0"/>
              <a:t>의 최대값을 배열의 길이와 똑같게 바꿔야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909" y="1411063"/>
            <a:ext cx="7921625" cy="3530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계이름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지속 시간 배열 순서대로 음악 재생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&lt;20;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notes[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], times[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delay(times[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음악을 다시 들으려면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리셋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버튼을 누름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5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음악 재생기 만들기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마이크로 피아노 키보드 제작 </a:t>
            </a:r>
            <a:r>
              <a:rPr lang="en-US" altLang="ko-KR" smtClean="0"/>
              <a:t>– </a:t>
            </a:r>
            <a:r>
              <a:rPr lang="ko-KR" altLang="en-US" smtClean="0"/>
              <a:t>회로 제작 하기</a:t>
            </a:r>
            <a:endParaRPr lang="ko-KR" altLang="en-US" dirty="0"/>
          </a:p>
        </p:txBody>
      </p:sp>
      <p:pic>
        <p:nvPicPr>
          <p:cNvPr id="8194" name="Picture 2" descr="C:\Users\JaeinKIM\Desktop\강의교안\그림 파일\Chapter05\ch05_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6490" y="117886"/>
            <a:ext cx="4470687" cy="66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8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마이크로 피아노 키보드 제작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아두이노 프로그램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4791" y="1267047"/>
            <a:ext cx="7921625" cy="41781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오음음계 피아노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음계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미 솔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NOTE_C 262 //'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 정의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NOTE_D 294 //'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 정의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NOTE_E 330 //'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 정의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NOTE_G 392 //'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솔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NOTE_A 440 //'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SPEAKER=9; //9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SPEAKER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BUTTON_C=7; //7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도 버튼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BUTTON_D=6; //6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버튼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BUTTON_E=5; //5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미 버튼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BUTTON_E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BUTTON_G=4; //4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솔 버튼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BUTTON_G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BUTTON_A=3; //3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라 버튼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BUTTON_A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5-2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펜타토닉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마이크로 피아노 만들기</a:t>
            </a:r>
          </a:p>
        </p:txBody>
      </p:sp>
    </p:spTree>
    <p:extLst>
      <p:ext uri="{BB962C8B-B14F-4D97-AF65-F5344CB8AC3E}">
        <p14:creationId xmlns:p14="http://schemas.microsoft.com/office/powerpoint/2010/main" val="3011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마이크로 피아노 키보드 제작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아두이노 프로그램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91" y="1267047"/>
            <a:ext cx="7921625" cy="53303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모든 입출력 핀의 기본값은 입력이므로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함수에서 처리할 것이 없음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tone()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함수는 출력 제어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(BUTTON_C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NOTE_C);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NOTE_D);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NOTE_E);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NOTE_G);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(BUTTON_A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NOTE_A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버튼을 누르지 않으면 음 재생을 멈춤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noTone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5-2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펜타토닉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마이크로 피아노 만들기</a:t>
            </a:r>
          </a:p>
        </p:txBody>
      </p:sp>
    </p:spTree>
    <p:extLst>
      <p:ext uri="{BB962C8B-B14F-4D97-AF65-F5344CB8AC3E}">
        <p14:creationId xmlns:p14="http://schemas.microsoft.com/office/powerpoint/2010/main" val="34558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스피커의 작동 원리 이해</a:t>
            </a:r>
            <a:endParaRPr lang="en-US" altLang="ko-KR" smtClean="0"/>
          </a:p>
          <a:p>
            <a:r>
              <a:rPr lang="en-US" altLang="ko-KR" smtClean="0"/>
              <a:t>tone() </a:t>
            </a:r>
            <a:r>
              <a:rPr lang="ko-KR" altLang="en-US" smtClean="0"/>
              <a:t>함수를 사용한 음악 출력</a:t>
            </a:r>
            <a:endParaRPr lang="en-US" altLang="ko-KR" smtClean="0"/>
          </a:p>
          <a:p>
            <a:r>
              <a:rPr lang="ko-KR" altLang="en-US" smtClean="0"/>
              <a:t>마이크로 피아노 키보드 제작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smtClean="0"/>
              <a:t>음파의 속성</a:t>
            </a:r>
            <a:r>
              <a:rPr lang="en-US" altLang="ko-KR" sz="1600" smtClean="0"/>
              <a:t>, </a:t>
            </a:r>
            <a:r>
              <a:rPr lang="ko-KR" altLang="en-US" sz="1600" smtClean="0"/>
              <a:t>압력파</a:t>
            </a:r>
            <a:r>
              <a:rPr lang="en-US" altLang="ko-KR" sz="1600" smtClean="0"/>
              <a:t>, </a:t>
            </a:r>
            <a:r>
              <a:rPr lang="ko-KR" altLang="en-US" sz="1600" smtClean="0"/>
              <a:t>사인파</a:t>
            </a:r>
            <a:r>
              <a:rPr lang="en-US" altLang="ko-KR" sz="1600" smtClean="0"/>
              <a:t> </a:t>
            </a:r>
            <a:r>
              <a:rPr lang="ko-KR" altLang="en-US" sz="1600" smtClean="0"/>
              <a:t>그리고 네모파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smtClean="0"/>
              <a:t>스피커의 구조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en-US" altLang="ko-KR" sz="1600" smtClean="0"/>
              <a:t>tone() </a:t>
            </a:r>
            <a:r>
              <a:rPr lang="ko-KR" altLang="en-US" sz="1600" smtClean="0"/>
              <a:t>함수를 사용해서 음악 출력하기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smtClean="0"/>
              <a:t>배열 사용하기 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b="1" smtClean="0"/>
              <a:t>마이크로 피아노 키보드 제작하기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86594"/>
            <a:ext cx="744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스피커의 작동 원리 </a:t>
            </a:r>
            <a:r>
              <a:rPr lang="en-US" altLang="ko-KR" smtClean="0"/>
              <a:t>– </a:t>
            </a:r>
            <a:r>
              <a:rPr lang="ko-KR" altLang="en-US" smtClean="0"/>
              <a:t>음파의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압력파</a:t>
            </a:r>
            <a:r>
              <a:rPr lang="en-US" altLang="ko-KR" dirty="0" smtClean="0"/>
              <a:t>(pressure wave)</a:t>
            </a:r>
          </a:p>
          <a:p>
            <a:pPr lvl="1"/>
            <a:r>
              <a:rPr lang="ko-KR" altLang="en-US" dirty="0" smtClean="0"/>
              <a:t>소리는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공기로 전달되는 압력파이다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스피커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드럼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 등 물체가 진동하면 주변의 공기도 진동한다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공기 분자는 진동하면서 주변 분자에 에너지를 전달하고 주변의 공기 분자도 함께 진동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압력파는</a:t>
            </a:r>
            <a:r>
              <a:rPr lang="ko-KR" altLang="en-US" dirty="0" smtClean="0"/>
              <a:t> 이 진동 입자의 연쇄반응을 통해 인간의 고막으로 소리를 전달한다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주파수</a:t>
            </a:r>
            <a:r>
              <a:rPr lang="en-US" altLang="ko-KR" dirty="0" smtClean="0"/>
              <a:t>(frequency)</a:t>
            </a:r>
          </a:p>
          <a:p>
            <a:pPr lvl="1"/>
            <a:r>
              <a:rPr lang="ko-KR" altLang="en-US" dirty="0" smtClean="0"/>
              <a:t>공기 입자가 얼마나 빨리 앞뒤로 진동하는지 나타내는 것을 주파수라고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주파수가 높아질 수록 음은 높아지고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낮아질 수록 음도 낮아진다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중간 도 음의 주파수는 </a:t>
            </a:r>
            <a:r>
              <a:rPr lang="en-US" altLang="ko-KR" dirty="0" smtClean="0"/>
              <a:t>261.63Hz(</a:t>
            </a:r>
            <a:r>
              <a:rPr lang="ko-KR" altLang="en-US" dirty="0" smtClean="0"/>
              <a:t>헤르츠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 </a:t>
            </a:r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초 동안 정확히 </a:t>
            </a:r>
            <a:r>
              <a:rPr lang="en-US" altLang="ko-KR" dirty="0" smtClean="0"/>
              <a:t>261.63</a:t>
            </a:r>
            <a:r>
              <a:rPr lang="ko-KR" altLang="en-US" dirty="0" smtClean="0"/>
              <a:t>번 진동하면서 도 음을 만든다는 뜻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스피커의 작동 원리 </a:t>
            </a:r>
            <a:r>
              <a:rPr lang="en-US" altLang="ko-KR" smtClean="0"/>
              <a:t>– </a:t>
            </a:r>
            <a:r>
              <a:rPr lang="ko-KR" altLang="en-US" smtClean="0"/>
              <a:t>음파의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진폭</a:t>
            </a:r>
            <a:r>
              <a:rPr lang="en-US" altLang="ko-KR" dirty="0" smtClean="0"/>
              <a:t>(amplitude)</a:t>
            </a:r>
          </a:p>
          <a:p>
            <a:pPr lvl="1"/>
            <a:r>
              <a:rPr lang="ko-KR" altLang="en-US" dirty="0" smtClean="0"/>
              <a:t>진동의 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진폭이 클 수록 소리가 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진폭이 작을 수록 소리가 작다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진폭은 스피커로 흐르는 전류의 양으로 조절할 수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스피커와 가변저항을 함께 사용하면 음량을 조절할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7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스피커의 작동 원리 </a:t>
            </a:r>
            <a:r>
              <a:rPr lang="en-US" altLang="ko-KR" smtClean="0"/>
              <a:t>– </a:t>
            </a:r>
            <a:r>
              <a:rPr lang="ko-KR" altLang="en-US" smtClean="0"/>
              <a:t>다양한</a:t>
            </a:r>
            <a:r>
              <a:rPr lang="en-US" altLang="ko-KR" smtClean="0"/>
              <a:t> </a:t>
            </a:r>
            <a:r>
              <a:rPr lang="ko-KR" altLang="en-US" smtClean="0"/>
              <a:t>주파수와 진폭의 음파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1026" name="Picture 2" descr="C:\Users\JaeinKIM\Desktop\강의교안\그림 파일\Chapter05\ch05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08935"/>
            <a:ext cx="7056783" cy="55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17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스피커의 작동 원리 </a:t>
            </a:r>
            <a:r>
              <a:rPr lang="en-US" altLang="ko-KR" smtClean="0"/>
              <a:t>– </a:t>
            </a:r>
            <a:r>
              <a:rPr lang="ko-KR" altLang="en-US" smtClean="0"/>
              <a:t>사인파와 네모파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네모파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소리는 사인 곡선 형태의 파형으로 나타난다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디지털</a:t>
            </a:r>
            <a:r>
              <a:rPr lang="en-US" altLang="ko-KR" dirty="0" smtClean="0"/>
              <a:t>-</a:t>
            </a:r>
            <a:r>
              <a:rPr lang="ko-KR" altLang="en-US" dirty="0" smtClean="0"/>
              <a:t>아날로그 변환기</a:t>
            </a:r>
            <a:r>
              <a:rPr lang="en-US" altLang="ko-KR" dirty="0" smtClean="0"/>
              <a:t>(Digital Analog Converter, DAC)</a:t>
            </a:r>
            <a:r>
              <a:rPr lang="ko-KR" altLang="en-US" dirty="0" smtClean="0"/>
              <a:t>를 내장한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Due</a:t>
            </a:r>
            <a:r>
              <a:rPr lang="ko-KR" altLang="en-US" dirty="0" smtClean="0"/>
              <a:t>를 제외한 다른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실제 소리와 비슷한 </a:t>
            </a:r>
            <a:r>
              <a:rPr lang="ko-KR" altLang="en-US" dirty="0" err="1" smtClean="0"/>
              <a:t>사인파를</a:t>
            </a:r>
            <a:r>
              <a:rPr lang="ko-KR" altLang="en-US" dirty="0" smtClean="0"/>
              <a:t> 만들지 못한다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네모파는</a:t>
            </a:r>
            <a:r>
              <a:rPr lang="ko-KR" altLang="en-US" dirty="0" smtClean="0"/>
              <a:t> 디지털 주기 파형으로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값과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값 사이를 즉시 바꾸는 형태이다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네모파로도</a:t>
            </a:r>
            <a:r>
              <a:rPr lang="ko-KR" altLang="en-US" dirty="0" smtClean="0"/>
              <a:t> 소리를 만드는 </a:t>
            </a:r>
            <a:r>
              <a:rPr lang="ko-KR" altLang="en-US" dirty="0" err="1" smtClean="0"/>
              <a:t>압력파를</a:t>
            </a:r>
            <a:r>
              <a:rPr lang="ko-KR" altLang="en-US" dirty="0" smtClean="0"/>
              <a:t> 생성할 수는 있으나 아날로그 형태의 </a:t>
            </a:r>
            <a:r>
              <a:rPr lang="ko-KR" altLang="en-US" dirty="0" err="1" smtClean="0"/>
              <a:t>사인파처럼</a:t>
            </a:r>
            <a:r>
              <a:rPr lang="ko-KR" altLang="en-US" dirty="0" smtClean="0"/>
              <a:t> 소리가 예쁘지는 않다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MP3 </a:t>
            </a:r>
            <a:r>
              <a:rPr lang="ko-KR" altLang="en-US" dirty="0" smtClean="0"/>
              <a:t>등 음악이나 영화도 고해상도의 </a:t>
            </a:r>
            <a:r>
              <a:rPr lang="ko-KR" altLang="en-US" dirty="0" err="1" smtClean="0"/>
              <a:t>네모파로</a:t>
            </a:r>
            <a:r>
              <a:rPr lang="ko-KR" altLang="en-US" dirty="0" smtClean="0"/>
              <a:t> 만든 사인파이다</a:t>
            </a:r>
            <a:r>
              <a:rPr lang="en-US" altLang="ko-KR" dirty="0" smtClean="0"/>
              <a:t>. DAC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사용하면 고해상도의 </a:t>
            </a:r>
            <a:r>
              <a:rPr lang="ko-KR" altLang="en-US" dirty="0" err="1" smtClean="0"/>
              <a:t>사인파를</a:t>
            </a:r>
            <a:r>
              <a:rPr lang="ko-KR" altLang="en-US" dirty="0" smtClean="0"/>
              <a:t> 만들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컴퓨터에 저장된 모든 음악 파일은 이런 고해상도의 디지털 </a:t>
            </a:r>
            <a:r>
              <a:rPr lang="ko-KR" altLang="en-US" dirty="0" err="1" smtClean="0"/>
              <a:t>사인파로</a:t>
            </a:r>
            <a:r>
              <a:rPr lang="ko-KR" altLang="en-US" dirty="0" smtClean="0"/>
              <a:t> 구성된 것이다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29120"/>
            <a:ext cx="4752528" cy="131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6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10907</TotalTime>
  <Words>1388</Words>
  <Application>Microsoft Office PowerPoint</Application>
  <PresentationFormat>화면 슬라이드 쇼(4:3)</PresentationFormat>
  <Paragraphs>233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굴림</vt:lpstr>
      <vt:lpstr>Arial</vt:lpstr>
      <vt:lpstr>나눔고딕코딩</vt:lpstr>
      <vt:lpstr>Tahoma</vt:lpstr>
      <vt:lpstr>나눔바른고딕</vt:lpstr>
      <vt:lpstr>맑은 고딕</vt:lpstr>
      <vt:lpstr>HY견고딕</vt:lpstr>
      <vt:lpstr>Wingdings</vt:lpstr>
      <vt:lpstr>한글아씨-테트리스M</vt:lpstr>
      <vt:lpstr>1_Office 테마</vt:lpstr>
      <vt:lpstr>Chapter5. 소리 출력</vt:lpstr>
      <vt:lpstr>PowerPoint 프레젠테이션</vt:lpstr>
      <vt:lpstr>PowerPoint 프레젠테이션</vt:lpstr>
      <vt:lpstr>PowerPoint 프레젠테이션</vt:lpstr>
      <vt:lpstr>필요한 부품</vt:lpstr>
      <vt:lpstr>01. 스피커의 작동 원리 – 음파의 속성</vt:lpstr>
      <vt:lpstr>01. 스피커의 작동 원리 – 음파의 속성</vt:lpstr>
      <vt:lpstr>01. 스피커의 작동 원리 – 다양한 주파수와 진폭의 음파</vt:lpstr>
      <vt:lpstr>01. 스피커의 작동 원리 – 사인파와 네모파</vt:lpstr>
      <vt:lpstr>01. 스피커의 작동 원리 – 스피커의 구조</vt:lpstr>
      <vt:lpstr>02. tone() 함수를 사용한 음악 출력</vt:lpstr>
      <vt:lpstr>02. tone() 함수를 사용한 음악 출력</vt:lpstr>
      <vt:lpstr>02. tone() 함수를 사용한 음악 출력 –  #include 사용</vt:lpstr>
      <vt:lpstr>02. tone() 함수를 사용한 음악 출력 – 스피커 연결</vt:lpstr>
      <vt:lpstr>02. tone() 함수를 사용한 음악 출력 – 스피커 연결</vt:lpstr>
      <vt:lpstr>02. tone() 함수를 사용한 음악 출력 – 스피커 연결</vt:lpstr>
      <vt:lpstr>02. tone() 함수를 사용한 음악 출력 – 스피커 연결</vt:lpstr>
      <vt:lpstr>02. tone() 함수를 사용한 음악 출력 – 음악 프로그램</vt:lpstr>
      <vt:lpstr>02. tone() 함수를 사용한 음악 출력 – 음악 프로그램</vt:lpstr>
      <vt:lpstr>02. tone() 함수를 사용한 음악 출력 – 음악 프로그램</vt:lpstr>
      <vt:lpstr>02. tone() 함수를 사용한 음악 출력 – 음악 프로그램</vt:lpstr>
      <vt:lpstr>03. 마이크로 피아노 키보드 제작 – 회로 제작 하기</vt:lpstr>
      <vt:lpstr>03. 마이크로 피아노 키보드 제작 – 아두이노 프로그램</vt:lpstr>
      <vt:lpstr>03. 마이크로 피아노 키보드 제작 – 아두이노 프로그램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729</cp:revision>
  <dcterms:created xsi:type="dcterms:W3CDTF">2012-07-11T10:23:22Z</dcterms:created>
  <dcterms:modified xsi:type="dcterms:W3CDTF">2014-09-16T09:28:20Z</dcterms:modified>
</cp:coreProperties>
</file>